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ato" charset="1" panose="020F0502020204030203"/>
      <p:regular r:id="rId16"/>
    </p:embeddedFont>
    <p:embeddedFont>
      <p:font typeface="Lato Bold" charset="1" panose="020F0502020204030203"/>
      <p:regular r:id="rId17"/>
    </p:embeddedFont>
    <p:embeddedFont>
      <p:font typeface="Arimo Bold" charset="1" panose="020B07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presença de bots nas redes sociais</a:t>
            </a:r>
          </a:p>
          <a:p>
            <a:r>
              <a:rPr lang="en-US"/>
              <a:t/>
            </a:r>
          </a:p>
          <a:p>
            <a:r>
              <a:rPr lang="en-US"/>
              <a:t>website+extensão</a:t>
            </a:r>
          </a:p>
          <a:p>
            <a:r>
              <a:rPr lang="en-US"/>
              <a:t/>
            </a:r>
          </a:p>
          <a:p>
            <a:r>
              <a:rPr lang="en-US"/>
              <a:t>detectar e bloquear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ugo</a:t>
            </a:r>
          </a:p>
          <a:p>
            <a:r>
              <a:rPr lang="en-US"/>
              <a:t/>
            </a:r>
          </a:p>
          <a:p>
            <a:r>
              <a:rPr lang="en-US"/>
              <a:t>Mockups</a:t>
            </a:r>
          </a:p>
          <a:p>
            <a:r>
              <a:rPr lang="en-US"/>
              <a:t/>
            </a:r>
          </a:p>
          <a:p>
            <a:r>
              <a:rPr lang="en-US"/>
              <a:t>extensão e website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ângela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media/VAGiuck-JOw.mp4" Type="http://schemas.openxmlformats.org/officeDocument/2006/relationships/video"/><Relationship Id="rId8" Target="../media/VAGiuck-JOw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https://botblocker-pi.github.io/Documentation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408066">
            <a:off x="-2226672" y="7954075"/>
            <a:ext cx="6168143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455334">
            <a:off x="-2691680" y="9207625"/>
            <a:ext cx="6722860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0296915">
            <a:off x="-1523010" y="9508675"/>
            <a:ext cx="15999920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9190315">
            <a:off x="5454458" y="10519325"/>
            <a:ext cx="8037184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904845">
            <a:off x="15754942" y="6600275"/>
            <a:ext cx="5360516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rot="4231306">
            <a:off x="16059243" y="7402375"/>
            <a:ext cx="2271714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rot="1176570">
            <a:off x="16429072" y="6278875"/>
            <a:ext cx="4461457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8556" y="4481746"/>
            <a:ext cx="17674890" cy="5436208"/>
          </a:xfrm>
          <a:custGeom>
            <a:avLst/>
            <a:gdLst/>
            <a:ahLst/>
            <a:cxnLst/>
            <a:rect r="r" b="b" t="t" l="l"/>
            <a:pathLst>
              <a:path h="5436208" w="17674890">
                <a:moveTo>
                  <a:pt x="0" y="0"/>
                </a:moveTo>
                <a:lnTo>
                  <a:pt x="17674890" y="0"/>
                </a:lnTo>
                <a:lnTo>
                  <a:pt x="17674890" y="5436208"/>
                </a:lnTo>
                <a:lnTo>
                  <a:pt x="0" y="5436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9144000" y="-780927"/>
            <a:ext cx="4465137" cy="4635987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flipH="true">
            <a:off x="13059100" y="-628527"/>
            <a:ext cx="702437" cy="3750013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39444" y="3556"/>
            <a:ext cx="17215804" cy="10180398"/>
          </a:xfrm>
          <a:custGeom>
            <a:avLst/>
            <a:gdLst/>
            <a:ahLst/>
            <a:cxnLst/>
            <a:rect r="r" b="b" t="t" l="l"/>
            <a:pathLst>
              <a:path h="10180398" w="17215804">
                <a:moveTo>
                  <a:pt x="0" y="0"/>
                </a:moveTo>
                <a:lnTo>
                  <a:pt x="17215804" y="0"/>
                </a:lnTo>
                <a:lnTo>
                  <a:pt x="17215804" y="10180398"/>
                </a:lnTo>
                <a:lnTo>
                  <a:pt x="0" y="10180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82203" y="5904987"/>
            <a:ext cx="8520000" cy="731400"/>
            <a:chOff x="0" y="0"/>
            <a:chExt cx="11360000" cy="97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60023" cy="975233"/>
            </a:xfrm>
            <a:custGeom>
              <a:avLst/>
              <a:gdLst/>
              <a:ahLst/>
              <a:cxnLst/>
              <a:rect r="r" b="b" t="t" l="l"/>
              <a:pathLst>
                <a:path h="975233" w="11360023">
                  <a:moveTo>
                    <a:pt x="0" y="0"/>
                  </a:moveTo>
                  <a:lnTo>
                    <a:pt x="11360023" y="0"/>
                  </a:lnTo>
                  <a:lnTo>
                    <a:pt x="11360023" y="975233"/>
                  </a:lnTo>
                  <a:lnTo>
                    <a:pt x="0" y="975233"/>
                  </a:ln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1360000" cy="1041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16"/>
                </a:lnSpc>
              </a:pPr>
              <a:r>
                <a:rPr lang="en-US" sz="3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Your Voice Matters. Don’t Let AI Drown It Out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95322" y="2851425"/>
            <a:ext cx="11682879" cy="4584149"/>
          </a:xfrm>
          <a:custGeom>
            <a:avLst/>
            <a:gdLst/>
            <a:ahLst/>
            <a:cxnLst/>
            <a:rect r="r" b="b" t="t" l="l"/>
            <a:pathLst>
              <a:path h="4584149" w="11682879">
                <a:moveTo>
                  <a:pt x="0" y="0"/>
                </a:moveTo>
                <a:lnTo>
                  <a:pt x="11682879" y="0"/>
                </a:lnTo>
                <a:lnTo>
                  <a:pt x="11682879" y="4584150"/>
                </a:lnTo>
                <a:lnTo>
                  <a:pt x="0" y="4584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7215" r="0" b="-77638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227879" y="298173"/>
            <a:ext cx="5832241" cy="1461054"/>
            <a:chOff x="0" y="0"/>
            <a:chExt cx="7776322" cy="19480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67839"/>
              <a:ext cx="3164858" cy="1780233"/>
            </a:xfrm>
            <a:custGeom>
              <a:avLst/>
              <a:gdLst/>
              <a:ahLst/>
              <a:cxnLst/>
              <a:rect r="r" b="b" t="t" l="l"/>
              <a:pathLst>
                <a:path h="1780233" w="3164858">
                  <a:moveTo>
                    <a:pt x="0" y="0"/>
                  </a:moveTo>
                  <a:lnTo>
                    <a:pt x="3164858" y="0"/>
                  </a:lnTo>
                  <a:lnTo>
                    <a:pt x="3164858" y="1780232"/>
                  </a:lnTo>
                  <a:lnTo>
                    <a:pt x="0" y="1780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64858" y="0"/>
              <a:ext cx="4611464" cy="1948071"/>
            </a:xfrm>
            <a:custGeom>
              <a:avLst/>
              <a:gdLst/>
              <a:ahLst/>
              <a:cxnLst/>
              <a:rect r="r" b="b" t="t" l="l"/>
              <a:pathLst>
                <a:path h="1948071" w="4611464">
                  <a:moveTo>
                    <a:pt x="0" y="0"/>
                  </a:moveTo>
                  <a:lnTo>
                    <a:pt x="4611464" y="0"/>
                  </a:lnTo>
                  <a:lnTo>
                    <a:pt x="4611464" y="1948071"/>
                  </a:lnTo>
                  <a:lnTo>
                    <a:pt x="0" y="1948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14707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7565125"/>
            <a:ext cx="3284696" cy="20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Ângela Ribeiro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(109061)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João Santos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(110555)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João Viegas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(113144)</a:t>
            </a:r>
          </a:p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Hugo Castro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(113889)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b="true" sz="2400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Ana Rita Silva </a:t>
            </a: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(114220)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70768" y="7555600"/>
            <a:ext cx="3424476" cy="125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00" b="true">
                <a:solidFill>
                  <a:srgbClr val="566C98"/>
                </a:solidFill>
                <a:latin typeface="Lato Bold"/>
                <a:ea typeface="Lato Bold"/>
                <a:cs typeface="Lato Bold"/>
                <a:sym typeface="Lato Bold"/>
              </a:rPr>
              <a:t>Advisors:</a:t>
            </a:r>
          </a:p>
          <a:p>
            <a:pPr algn="l">
              <a:lnSpc>
                <a:spcPts val="3312"/>
              </a:lnSpc>
            </a:pP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Prof. João Rafael Almeida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400">
                <a:solidFill>
                  <a:srgbClr val="566C98"/>
                </a:solidFill>
                <a:latin typeface="Lato"/>
                <a:ea typeface="Lato"/>
                <a:cs typeface="Lato"/>
                <a:sym typeface="Lato"/>
              </a:rPr>
              <a:t>Vicente Barros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99648" y="6694832"/>
            <a:ext cx="1705809" cy="45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b="true" sz="2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Checkpoint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5736" y="149434"/>
            <a:ext cx="1211750" cy="8824484"/>
          </a:xfrm>
          <a:custGeom>
            <a:avLst/>
            <a:gdLst/>
            <a:ahLst/>
            <a:cxnLst/>
            <a:rect r="r" b="b" t="t" l="l"/>
            <a:pathLst>
              <a:path h="8824484" w="1211750">
                <a:moveTo>
                  <a:pt x="0" y="0"/>
                </a:moveTo>
                <a:lnTo>
                  <a:pt x="1211750" y="0"/>
                </a:lnTo>
                <a:lnTo>
                  <a:pt x="1211750" y="8824484"/>
                </a:lnTo>
                <a:lnTo>
                  <a:pt x="0" y="882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411024">
            <a:off x="12336412" y="5755825"/>
            <a:ext cx="9479575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513294">
            <a:off x="13062155" y="6559475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75400" y="2807450"/>
            <a:ext cx="3205200" cy="3205200"/>
          </a:xfrm>
          <a:custGeom>
            <a:avLst/>
            <a:gdLst/>
            <a:ahLst/>
            <a:cxnLst/>
            <a:rect r="r" b="b" t="t" l="l"/>
            <a:pathLst>
              <a:path h="3205200" w="3205200">
                <a:moveTo>
                  <a:pt x="0" y="0"/>
                </a:moveTo>
                <a:lnTo>
                  <a:pt x="3205200" y="0"/>
                </a:lnTo>
                <a:lnTo>
                  <a:pt x="3205200" y="3205200"/>
                </a:lnTo>
                <a:lnTo>
                  <a:pt x="0" y="3205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6" r="-593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7874" y="2468752"/>
            <a:ext cx="5821076" cy="3613987"/>
          </a:xfrm>
          <a:custGeom>
            <a:avLst/>
            <a:gdLst/>
            <a:ahLst/>
            <a:cxnLst/>
            <a:rect r="r" b="b" t="t" l="l"/>
            <a:pathLst>
              <a:path h="3613987" w="5821076">
                <a:moveTo>
                  <a:pt x="0" y="0"/>
                </a:moveTo>
                <a:lnTo>
                  <a:pt x="5821076" y="0"/>
                </a:lnTo>
                <a:lnTo>
                  <a:pt x="5821076" y="3613986"/>
                </a:lnTo>
                <a:lnTo>
                  <a:pt x="0" y="3613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241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67736" y="3260767"/>
            <a:ext cx="3461488" cy="2751883"/>
          </a:xfrm>
          <a:custGeom>
            <a:avLst/>
            <a:gdLst/>
            <a:ahLst/>
            <a:cxnLst/>
            <a:rect r="r" b="b" t="t" l="l"/>
            <a:pathLst>
              <a:path h="2751883" w="3461488">
                <a:moveTo>
                  <a:pt x="0" y="0"/>
                </a:moveTo>
                <a:lnTo>
                  <a:pt x="3461488" y="0"/>
                </a:lnTo>
                <a:lnTo>
                  <a:pt x="3461488" y="2751883"/>
                </a:lnTo>
                <a:lnTo>
                  <a:pt x="0" y="2751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0625" y="7542501"/>
            <a:ext cx="4167750" cy="145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Manipulating engagement and spreading misinformation.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0839" y="7542501"/>
            <a:ext cx="4939963" cy="96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Detect and block interactions with AI profiles.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41200" y="7542501"/>
            <a:ext cx="4167750" cy="96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entifying AI-driven accounts for transparency.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6825" y="6788965"/>
            <a:ext cx="4167750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 Bots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7033" y="6788965"/>
            <a:ext cx="5017256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Website + Extension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17400" y="6093640"/>
            <a:ext cx="4167750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Detection</a:t>
            </a:r>
            <a:r>
              <a:rPr lang="en-US" b="true" sz="3999" strike="noStrike" u="non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and Blocking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5736" y="149434"/>
            <a:ext cx="1211750" cy="8824484"/>
          </a:xfrm>
          <a:custGeom>
            <a:avLst/>
            <a:gdLst/>
            <a:ahLst/>
            <a:cxnLst/>
            <a:rect r="r" b="b" t="t" l="l"/>
            <a:pathLst>
              <a:path h="8824484" w="1211750">
                <a:moveTo>
                  <a:pt x="0" y="0"/>
                </a:moveTo>
                <a:lnTo>
                  <a:pt x="1211750" y="0"/>
                </a:lnTo>
                <a:lnTo>
                  <a:pt x="1211750" y="8824484"/>
                </a:lnTo>
                <a:lnTo>
                  <a:pt x="0" y="882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411024">
            <a:off x="12336412" y="5755825"/>
            <a:ext cx="9479575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513294">
            <a:off x="13062155" y="6559475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9804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18826" y="2327058"/>
            <a:ext cx="11301259" cy="5876655"/>
          </a:xfrm>
          <a:custGeom>
            <a:avLst/>
            <a:gdLst/>
            <a:ahLst/>
            <a:cxnLst/>
            <a:rect r="r" b="b" t="t" l="l"/>
            <a:pathLst>
              <a:path h="5876655" w="11301259">
                <a:moveTo>
                  <a:pt x="0" y="0"/>
                </a:moveTo>
                <a:lnTo>
                  <a:pt x="11301259" y="0"/>
                </a:lnTo>
                <a:lnTo>
                  <a:pt x="11301259" y="5876655"/>
                </a:lnTo>
                <a:lnTo>
                  <a:pt x="0" y="587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58041" y="6330700"/>
            <a:ext cx="10762105" cy="3215179"/>
          </a:xfrm>
          <a:custGeom>
            <a:avLst/>
            <a:gdLst/>
            <a:ahLst/>
            <a:cxnLst/>
            <a:rect r="r" b="b" t="t" l="l"/>
            <a:pathLst>
              <a:path h="3215179" w="10762105">
                <a:moveTo>
                  <a:pt x="0" y="0"/>
                </a:moveTo>
                <a:lnTo>
                  <a:pt x="10762105" y="0"/>
                </a:lnTo>
                <a:lnTo>
                  <a:pt x="10762105" y="3215179"/>
                </a:lnTo>
                <a:lnTo>
                  <a:pt x="0" y="3215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0263" y="1605780"/>
            <a:ext cx="3287180" cy="1384725"/>
          </a:xfrm>
          <a:custGeom>
            <a:avLst/>
            <a:gdLst/>
            <a:ahLst/>
            <a:cxnLst/>
            <a:rect r="r" b="b" t="t" l="l"/>
            <a:pathLst>
              <a:path h="1384725" w="3287180">
                <a:moveTo>
                  <a:pt x="0" y="0"/>
                </a:moveTo>
                <a:lnTo>
                  <a:pt x="3287180" y="0"/>
                </a:lnTo>
                <a:lnTo>
                  <a:pt x="3287180" y="1384725"/>
                </a:lnTo>
                <a:lnTo>
                  <a:pt x="0" y="13847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GITHUB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9560332">
            <a:off x="-948223" y="2035801"/>
            <a:ext cx="522644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263908">
            <a:off x="-1909533" y="3354001"/>
            <a:ext cx="700206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402951">
            <a:off x="15347772" y="5554025"/>
            <a:ext cx="394765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114674">
            <a:off x="-272052" y="9788525"/>
            <a:ext cx="18341103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10695121">
            <a:off x="-294044" y="9042525"/>
            <a:ext cx="17811188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614720">
            <a:off x="17251196" y="7810208"/>
            <a:ext cx="807110" cy="1765198"/>
          </a:xfrm>
          <a:custGeom>
            <a:avLst/>
            <a:gdLst/>
            <a:ahLst/>
            <a:cxnLst/>
            <a:rect r="r" b="b" t="t" l="l"/>
            <a:pathLst>
              <a:path h="1765198" w="807110">
                <a:moveTo>
                  <a:pt x="0" y="0"/>
                </a:moveTo>
                <a:lnTo>
                  <a:pt x="807110" y="0"/>
                </a:lnTo>
                <a:lnTo>
                  <a:pt x="807110" y="1765198"/>
                </a:lnTo>
                <a:lnTo>
                  <a:pt x="0" y="1765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431838" y="1401601"/>
            <a:ext cx="3813324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5628575" y="4471426"/>
            <a:ext cx="91425" cy="20758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9029870" y="7766551"/>
            <a:ext cx="8279660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8705788">
            <a:off x="6623825" y="1055325"/>
            <a:ext cx="3516451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CURRENT DIFFICULTIES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493371" y="5279936"/>
            <a:ext cx="11301259" cy="1200759"/>
          </a:xfrm>
          <a:custGeom>
            <a:avLst/>
            <a:gdLst/>
            <a:ahLst/>
            <a:cxnLst/>
            <a:rect r="r" b="b" t="t" l="l"/>
            <a:pathLst>
              <a:path h="1200759" w="11301259">
                <a:moveTo>
                  <a:pt x="0" y="0"/>
                </a:moveTo>
                <a:lnTo>
                  <a:pt x="11301258" y="0"/>
                </a:lnTo>
                <a:lnTo>
                  <a:pt x="11301258" y="1200759"/>
                </a:lnTo>
                <a:lnTo>
                  <a:pt x="0" y="1200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31425" y="4474116"/>
            <a:ext cx="13455626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Experiencing difficulties regarding logging in with the Google services.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7625" y="3720580"/>
            <a:ext cx="667490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Login with Google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593857" y="520656"/>
            <a:ext cx="9411900" cy="11307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12332557" y="1264006"/>
            <a:ext cx="8318100" cy="125130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</a:t>
              </a: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568359" y="2112255"/>
            <a:ext cx="13151282" cy="739759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VIDEO DEMO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9560332">
            <a:off x="-948223" y="2035801"/>
            <a:ext cx="522644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263908">
            <a:off x="-1909533" y="3354001"/>
            <a:ext cx="700206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2402951">
            <a:off x="15347772" y="5554025"/>
            <a:ext cx="3947656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114674">
            <a:off x="-272052" y="9788525"/>
            <a:ext cx="18341103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10695121">
            <a:off x="-294044" y="9042525"/>
            <a:ext cx="17811188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614720">
            <a:off x="17251196" y="7810208"/>
            <a:ext cx="807110" cy="1765198"/>
          </a:xfrm>
          <a:custGeom>
            <a:avLst/>
            <a:gdLst/>
            <a:ahLst/>
            <a:cxnLst/>
            <a:rect r="r" b="b" t="t" l="l"/>
            <a:pathLst>
              <a:path h="1765198" w="807110">
                <a:moveTo>
                  <a:pt x="0" y="0"/>
                </a:moveTo>
                <a:lnTo>
                  <a:pt x="807110" y="0"/>
                </a:lnTo>
                <a:lnTo>
                  <a:pt x="807110" y="1765198"/>
                </a:lnTo>
                <a:lnTo>
                  <a:pt x="0" y="1765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431838" y="1401601"/>
            <a:ext cx="3813324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5628575" y="4471426"/>
            <a:ext cx="91425" cy="20758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9029870" y="7766551"/>
            <a:ext cx="8279660" cy="1905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8705788">
            <a:off x="6623825" y="1055325"/>
            <a:ext cx="3516451" cy="0"/>
          </a:xfrm>
          <a:prstGeom prst="line">
            <a:avLst/>
          </a:prstGeom>
          <a:ln cap="rnd" w="19050">
            <a:solidFill>
              <a:srgbClr val="45818E">
                <a:alpha val="38824"/>
              </a:srgbClr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17359362" y="9509851"/>
            <a:ext cx="599659" cy="59965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458549"/>
            <a:ext cx="6725409" cy="4375051"/>
          </a:xfrm>
          <a:custGeom>
            <a:avLst/>
            <a:gdLst/>
            <a:ahLst/>
            <a:cxnLst/>
            <a:rect r="r" b="b" t="t" l="l"/>
            <a:pathLst>
              <a:path h="4375051" w="6725409">
                <a:moveTo>
                  <a:pt x="0" y="0"/>
                </a:moveTo>
                <a:lnTo>
                  <a:pt x="6725409" y="0"/>
                </a:lnTo>
                <a:lnTo>
                  <a:pt x="6725409" y="4375051"/>
                </a:lnTo>
                <a:lnTo>
                  <a:pt x="0" y="437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3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44999" y="4151520"/>
            <a:ext cx="4152406" cy="5301733"/>
          </a:xfrm>
          <a:custGeom>
            <a:avLst/>
            <a:gdLst/>
            <a:ahLst/>
            <a:cxnLst/>
            <a:rect r="r" b="b" t="t" l="l"/>
            <a:pathLst>
              <a:path h="5301733" w="4152406">
                <a:moveTo>
                  <a:pt x="0" y="0"/>
                </a:moveTo>
                <a:lnTo>
                  <a:pt x="4152406" y="0"/>
                </a:lnTo>
                <a:lnTo>
                  <a:pt x="4152406" y="5301733"/>
                </a:lnTo>
                <a:lnTo>
                  <a:pt x="0" y="530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449573" y="2089965"/>
            <a:ext cx="4651075" cy="6286800"/>
          </a:xfrm>
          <a:custGeom>
            <a:avLst/>
            <a:gdLst/>
            <a:ahLst/>
            <a:cxnLst/>
            <a:rect r="r" b="b" t="t" l="l"/>
            <a:pathLst>
              <a:path h="6286800" w="4651075">
                <a:moveTo>
                  <a:pt x="0" y="0"/>
                </a:moveTo>
                <a:lnTo>
                  <a:pt x="4651076" y="0"/>
                </a:lnTo>
                <a:lnTo>
                  <a:pt x="4651076" y="6286800"/>
                </a:lnTo>
                <a:lnTo>
                  <a:pt x="0" y="6286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31425" y="952900"/>
            <a:ext cx="15225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NEAR</a:t>
            </a:r>
            <a:r>
              <a:rPr lang="en-US" b="true" sz="4699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 FUTURE IMPLEMENTATIONS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486" y="3543782"/>
            <a:ext cx="800898" cy="5866290"/>
          </a:xfrm>
          <a:custGeom>
            <a:avLst/>
            <a:gdLst/>
            <a:ahLst/>
            <a:cxnLst/>
            <a:rect r="r" b="b" t="t" l="l"/>
            <a:pathLst>
              <a:path h="5866290" w="800898">
                <a:moveTo>
                  <a:pt x="0" y="0"/>
                </a:moveTo>
                <a:lnTo>
                  <a:pt x="800898" y="0"/>
                </a:lnTo>
                <a:lnTo>
                  <a:pt x="800898" y="5866290"/>
                </a:lnTo>
                <a:lnTo>
                  <a:pt x="0" y="586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176570">
            <a:off x="-624128" y="724525"/>
            <a:ext cx="4461457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101336">
            <a:off x="-755634" y="331625"/>
            <a:ext cx="3973469" cy="0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H="true">
            <a:off x="11529688" y="-284500"/>
            <a:ext cx="3847571" cy="3440238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12069708" y="1482700"/>
            <a:ext cx="6865406" cy="1913475"/>
          </a:xfrm>
          <a:prstGeom prst="line">
            <a:avLst/>
          </a:prstGeom>
          <a:ln cap="rnd" w="19050">
            <a:solidFill>
              <a:srgbClr val="45818E">
                <a:alpha val="40000"/>
              </a:srgbClr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141852" y="1238745"/>
            <a:ext cx="6401460" cy="2880657"/>
          </a:xfrm>
          <a:custGeom>
            <a:avLst/>
            <a:gdLst/>
            <a:ahLst/>
            <a:cxnLst/>
            <a:rect r="r" b="b" t="t" l="l"/>
            <a:pathLst>
              <a:path h="2880657" w="6401460">
                <a:moveTo>
                  <a:pt x="0" y="0"/>
                </a:moveTo>
                <a:lnTo>
                  <a:pt x="6401460" y="0"/>
                </a:lnTo>
                <a:lnTo>
                  <a:pt x="6401460" y="2880657"/>
                </a:lnTo>
                <a:lnTo>
                  <a:pt x="0" y="288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7858" y="3850446"/>
            <a:ext cx="6164759" cy="3459971"/>
          </a:xfrm>
          <a:custGeom>
            <a:avLst/>
            <a:gdLst/>
            <a:ahLst/>
            <a:cxnLst/>
            <a:rect r="r" b="b" t="t" l="l"/>
            <a:pathLst>
              <a:path h="3459971" w="6164759">
                <a:moveTo>
                  <a:pt x="0" y="0"/>
                </a:moveTo>
                <a:lnTo>
                  <a:pt x="6164759" y="0"/>
                </a:lnTo>
                <a:lnTo>
                  <a:pt x="6164759" y="3459971"/>
                </a:lnTo>
                <a:lnTo>
                  <a:pt x="0" y="3459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5859" y="6768759"/>
            <a:ext cx="5625787" cy="2939474"/>
          </a:xfrm>
          <a:custGeom>
            <a:avLst/>
            <a:gdLst/>
            <a:ahLst/>
            <a:cxnLst/>
            <a:rect r="r" b="b" t="t" l="l"/>
            <a:pathLst>
              <a:path h="2939474" w="5625787">
                <a:moveTo>
                  <a:pt x="0" y="0"/>
                </a:moveTo>
                <a:lnTo>
                  <a:pt x="5625787" y="0"/>
                </a:lnTo>
                <a:lnTo>
                  <a:pt x="5625787" y="2939474"/>
                </a:lnTo>
                <a:lnTo>
                  <a:pt x="0" y="2939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7953" y="1519750"/>
            <a:ext cx="907575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b="true" sz="12000">
                <a:solidFill>
                  <a:srgbClr val="566C98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7953" y="3339025"/>
            <a:ext cx="9075750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63"/>
              </a:lnSpc>
            </a:pPr>
            <a:r>
              <a:rPr lang="en-US" sz="279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hlinkClick r:id="rId9" tooltip="https://botblocker-pi.github.io/Documentation/"/>
              </a:rPr>
              <a:t>https://botblocker-pi.github.io/Documentation/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340312" y="9509851"/>
            <a:ext cx="599659" cy="59965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6C9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b="true" sz="1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5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91619" y="3920336"/>
            <a:ext cx="5988804" cy="598880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DAGiuZ7mP_8</dc:identifier>
  <dcterms:modified xsi:type="dcterms:W3CDTF">2011-08-01T06:04:30Z</dcterms:modified>
  <cp:revision>1</cp:revision>
  <dc:title>Checkpoint BotBlocker_presentation</dc:title>
</cp:coreProperties>
</file>